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C44038-17AE-43BF-8BF7-3182A9C43A12}" type="datetimeFigureOut">
              <a:rPr lang="ru-RU" smtClean="0"/>
              <a:t>06.05.2015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720784-9717-48E4-BD23-F04EC1D31F6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C44038-17AE-43BF-8BF7-3182A9C43A12}" type="datetimeFigureOut">
              <a:rPr lang="ru-RU" smtClean="0"/>
              <a:t>06.05.2015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720784-9717-48E4-BD23-F04EC1D31F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C44038-17AE-43BF-8BF7-3182A9C43A12}" type="datetimeFigureOut">
              <a:rPr lang="ru-RU" smtClean="0"/>
              <a:t>06.05.2015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720784-9717-48E4-BD23-F04EC1D31F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C44038-17AE-43BF-8BF7-3182A9C43A12}" type="datetimeFigureOut">
              <a:rPr lang="ru-RU" smtClean="0"/>
              <a:t>06.05.2015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720784-9717-48E4-BD23-F04EC1D31F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C44038-17AE-43BF-8BF7-3182A9C43A12}" type="datetimeFigureOut">
              <a:rPr lang="ru-RU" smtClean="0"/>
              <a:t>06.05.2015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720784-9717-48E4-BD23-F04EC1D31F6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C44038-17AE-43BF-8BF7-3182A9C43A12}" type="datetimeFigureOut">
              <a:rPr lang="ru-RU" smtClean="0"/>
              <a:t>06.05.2015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720784-9717-48E4-BD23-F04EC1D31F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C44038-17AE-43BF-8BF7-3182A9C43A12}" type="datetimeFigureOut">
              <a:rPr lang="ru-RU" smtClean="0"/>
              <a:t>06.05.2015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720784-9717-48E4-BD23-F04EC1D31F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C44038-17AE-43BF-8BF7-3182A9C43A12}" type="datetimeFigureOut">
              <a:rPr lang="ru-RU" smtClean="0"/>
              <a:t>06.05.2015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720784-9717-48E4-BD23-F04EC1D31F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C44038-17AE-43BF-8BF7-3182A9C43A12}" type="datetimeFigureOut">
              <a:rPr lang="ru-RU" smtClean="0"/>
              <a:t>06.05.2015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720784-9717-48E4-BD23-F04EC1D31F61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C44038-17AE-43BF-8BF7-3182A9C43A12}" type="datetimeFigureOut">
              <a:rPr lang="ru-RU" smtClean="0"/>
              <a:t>06.05.2015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720784-9717-48E4-BD23-F04EC1D31F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C44038-17AE-43BF-8BF7-3182A9C43A12}" type="datetimeFigureOut">
              <a:rPr lang="ru-RU" smtClean="0"/>
              <a:t>06.05.2015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720784-9717-48E4-BD23-F04EC1D31F6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8C44038-17AE-43BF-8BF7-3182A9C43A12}" type="datetimeFigureOut">
              <a:rPr lang="ru-RU" smtClean="0"/>
              <a:t>06.05.2015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AD720784-9717-48E4-BD23-F04EC1D31F61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рина\Desktop\фото акция дерево мира\DSC044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1" y="0"/>
            <a:ext cx="81438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Ирина\Desktop\фото акция дерево мира\DSC044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0"/>
            <a:ext cx="8143900" cy="68122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Ирина\Desktop\фото акция дерево мира\DSC0443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51788"/>
            <a:ext cx="3929090" cy="66570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10</TotalTime>
  <Words>0</Words>
  <Application>Microsoft Office PowerPoint</Application>
  <PresentationFormat>Экран 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Солнцестояние</vt:lpstr>
      <vt:lpstr>Слайд 1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Ирина</dc:creator>
  <cp:lastModifiedBy>Ирина</cp:lastModifiedBy>
  <cp:revision>2</cp:revision>
  <dcterms:created xsi:type="dcterms:W3CDTF">2015-05-06T09:40:45Z</dcterms:created>
  <dcterms:modified xsi:type="dcterms:W3CDTF">2015-05-06T09:50:52Z</dcterms:modified>
</cp:coreProperties>
</file>